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B1C6277-A1F0-4141-B044-524345F3FB2E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AC5364-3771-4DA5-94A1-0BCFA494FEF0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96930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5C4D02-FF1E-4424-9238-A06A97584C36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ADD3C7-09A3-4FAE-BEB8-19FEF1926070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5935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8FF151-C244-4002-BBF2-2C16B5366CCD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2B1E2A-53F8-47AE-BA33-398D1F79B260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FF4EAB-1780-4A6B-99BB-200AD653FA73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C910B6-6CBB-4D71-B62D-1ABBC2A58073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2" name="Надпись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1"/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1"/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F878BE-1803-465E-84E7-7C9130D675C2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EA3D1B-E0CB-4449-8A7F-BA38DD5C4730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9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1E7D8-E921-4C6E-9AD8-94ECF69EF1A1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D02C9-0F34-4289-9115-DC16AE64948D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470D47-015E-43A7-9309-519C148563F4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6ACEBB-7B4C-45A7-B3BC-AFC40725712D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236B78-9423-4471-B841-EA09B0A9FFF0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01A64-83B6-4AE3-A473-D59C94E07287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DD46B-9A9A-4459-9653-7130D84484F9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87C3D-F039-41A5-9B88-A717D98F4E75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09592A-ED7A-4FC5-95D5-FC4C7C6858AD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47A606-2241-4F73-8CA3-E371430ADB45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3F3B0D-9C8E-49E2-A8E6-6C12A28C5287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6FE6F31D-5525-403C-AE4E-91AEEB8DB289}" type="datetime1">
              <a:rPr lang="ru-RU" noProof="1" smtClean="0"/>
              <a:t>24.04.2021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-1262149"/>
            <a:ext cx="8825658" cy="3329581"/>
          </a:xfrm>
        </p:spPr>
        <p:txBody>
          <a:bodyPr rtlCol="0">
            <a:normAutofit/>
          </a:bodyPr>
          <a:lstStyle/>
          <a:p>
            <a:r>
              <a:rPr lang="ru-RU" sz="5400" noProof="1" smtClean="0">
                <a:solidFill>
                  <a:schemeClr val="tx1"/>
                </a:solidFill>
              </a:rPr>
              <a:t>Проект – </a:t>
            </a:r>
            <a:r>
              <a:rPr lang="en-US" sz="5400" noProof="1" smtClean="0">
                <a:solidFill>
                  <a:schemeClr val="tx1"/>
                </a:solidFill>
              </a:rPr>
              <a:t>VK business game</a:t>
            </a:r>
            <a:endParaRPr lang="ru-RU" sz="5400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116378" y="2067433"/>
            <a:ext cx="10648604" cy="2438066"/>
          </a:xfrm>
        </p:spPr>
        <p:txBody>
          <a:bodyPr rtlCol="0">
            <a:norm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Краткое описание: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В проекте ВК бизнес игра я хочу сделать игру, в которую можно будет поиграть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если вы будете писать боту в </a:t>
            </a:r>
            <a:r>
              <a:rPr lang="ru-RU" altLang="ru-RU" sz="1600" dirty="0" smtClean="0">
                <a:solidFill>
                  <a:srgbClr val="A9B7C6"/>
                </a:solidFill>
                <a:latin typeface="JetBrains Mono"/>
              </a:rPr>
              <a:t>ВК. </a:t>
            </a: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В игре у вас будет возможность покупать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 разные предприятия - например магазин, завод и </a:t>
            </a:r>
            <a:r>
              <a:rPr lang="ru-RU" altLang="ru-RU" sz="1600" dirty="0" smtClean="0">
                <a:solidFill>
                  <a:srgbClr val="A9B7C6"/>
                </a:solidFill>
                <a:latin typeface="JetBrains Mono"/>
              </a:rPr>
              <a:t>так далее. </a:t>
            </a: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Предприятия будут </a:t>
            </a:r>
            <a:r>
              <a:rPr lang="ru-RU" altLang="ru-RU" sz="1600" dirty="0" err="1" smtClean="0">
                <a:solidFill>
                  <a:srgbClr val="A9B7C6"/>
                </a:solidFill>
                <a:latin typeface="JetBrains Mono"/>
              </a:rPr>
              <a:t>приноситьигроку</a:t>
            </a:r>
            <a:r>
              <a:rPr lang="ru-RU" altLang="ru-RU" sz="1600" dirty="0" smtClean="0">
                <a:solidFill>
                  <a:srgbClr val="A9B7C6"/>
                </a:solidFill>
                <a:latin typeface="JetBrains Mono"/>
              </a:rPr>
              <a:t> </a:t>
            </a: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пассивных доход, то есть игрок будет получать игровую валюту -  не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   обязательно играя в игру. Цель игры - разбогатеть и открыть возможность получать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    бесконечное кол-во денег, введя команду в чат. Команда будет работать только в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     том случае, если вы прошли игру, приобрели специальную возможность. Путь до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      конца игры будет не близкий, так что пройти игру за 1 день не получится.</a:t>
            </a:r>
            <a:endParaRPr lang="ru-RU" altLang="ru-RU" sz="1600" cap="none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rtl="0"/>
            <a:endParaRPr lang="ru-RU" sz="1600" noProof="1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5760" y="0"/>
            <a:ext cx="2319251" cy="665018"/>
          </a:xfrm>
        </p:spPr>
        <p:txBody>
          <a:bodyPr/>
          <a:lstStyle/>
          <a:p>
            <a:r>
              <a:rPr lang="ru-RU" dirty="0" smtClean="0"/>
              <a:t>Покупка.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0480" y="9698"/>
            <a:ext cx="6597333" cy="6848302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4052" y="1117600"/>
            <a:ext cx="3666428" cy="2980575"/>
          </a:xfrm>
        </p:spPr>
        <p:txBody>
          <a:bodyPr/>
          <a:lstStyle/>
          <a:p>
            <a:r>
              <a:rPr lang="ru-RU" dirty="0"/>
              <a:t>Покупка. Вы можете написать боту слово «купить» в любом регистре, после чего вам будет выведена информация по каждому виду бизнесов и откроется специальная клавиатура, которая облегчает </a:t>
            </a:r>
            <a:r>
              <a:rPr lang="ru-RU" dirty="0" smtClean="0"/>
              <a:t>возможность покупки </a:t>
            </a:r>
            <a:r>
              <a:rPr lang="ru-RU" dirty="0"/>
              <a:t>новых бизнесов.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363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5760" y="0"/>
            <a:ext cx="2319251" cy="665018"/>
          </a:xfrm>
        </p:spPr>
        <p:txBody>
          <a:bodyPr/>
          <a:lstStyle/>
          <a:p>
            <a:r>
              <a:rPr lang="ru-RU" dirty="0" smtClean="0"/>
              <a:t>Продажа.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0480" y="9698"/>
            <a:ext cx="6597333" cy="6848302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4052" y="1117600"/>
            <a:ext cx="3666428" cy="2980575"/>
          </a:xfrm>
        </p:spPr>
        <p:txBody>
          <a:bodyPr/>
          <a:lstStyle/>
          <a:p>
            <a:r>
              <a:rPr lang="ru-RU" dirty="0" smtClean="0"/>
              <a:t>Продажа. </a:t>
            </a:r>
            <a:r>
              <a:rPr lang="ru-RU" dirty="0"/>
              <a:t>Вы можете написать боту слово </a:t>
            </a:r>
            <a:r>
              <a:rPr lang="ru-RU" dirty="0" smtClean="0"/>
              <a:t>«продать» в любом регистре, после чего вам будет выведена информация о бизнесах и откроется специальная клавиатура, которая облегчает возможность продажи ваших бизнесов за 75% их стоимости.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648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052" y="231140"/>
            <a:ext cx="2702152" cy="665018"/>
          </a:xfrm>
        </p:spPr>
        <p:txBody>
          <a:bodyPr/>
          <a:lstStyle/>
          <a:p>
            <a:r>
              <a:rPr lang="ru-RU" dirty="0" smtClean="0"/>
              <a:t>Получение информации.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0480" y="9698"/>
            <a:ext cx="6597333" cy="6848302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4052" y="1117600"/>
            <a:ext cx="3666428" cy="2980575"/>
          </a:xfrm>
        </p:spPr>
        <p:txBody>
          <a:bodyPr/>
          <a:lstStyle/>
          <a:p>
            <a:r>
              <a:rPr lang="ru-RU" dirty="0" smtClean="0"/>
              <a:t>Также в игре представлены 2 другие функции, «деньги» и «бизнесы», они выводят вам нужную информацию. Соответственно информацию о ваших деньгах и бизнесах.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054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86831" y="0"/>
            <a:ext cx="1995570" cy="374073"/>
          </a:xfrm>
        </p:spPr>
        <p:txBody>
          <a:bodyPr/>
          <a:lstStyle/>
          <a:p>
            <a:r>
              <a:rPr lang="ru-RU" dirty="0" smtClean="0"/>
              <a:t>Клавиатура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14746" y="1870364"/>
            <a:ext cx="5195997" cy="486294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23703" y="523702"/>
            <a:ext cx="9626138" cy="1197033"/>
          </a:xfrm>
        </p:spPr>
        <p:txBody>
          <a:bodyPr/>
          <a:lstStyle/>
          <a:p>
            <a:r>
              <a:rPr lang="ru-RU" dirty="0" smtClean="0"/>
              <a:t>Во время игры у вас будет возможность облегчить свой игровой процесс с помощью специальных наборов клавиатур. Меню, покупка и продажа – 3 разные клавиатуры. Если пользователь будет нажимать на кнопку – он напишет боту текст этой кнопки. Это значительно уменьшает время, затраченное на ввод команды и пользователь будет знать, что в данный момент программа хочет от него.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250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0883" y="2593571"/>
            <a:ext cx="9179531" cy="1171604"/>
          </a:xfrm>
        </p:spPr>
        <p:txBody>
          <a:bodyPr/>
          <a:lstStyle/>
          <a:p>
            <a:r>
              <a:rPr lang="ru-RU" sz="6000" b="1" dirty="0" smtClean="0"/>
              <a:t>Спасибо за внимание!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279770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0_TF78148557.potx" id="{031EB046-6526-43EE-9104-044544D7FD50}" vid="{8BD41C85-6966-4BDB-98F5-B7981A1067B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purl.org/dc/dcmitype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Ион</Template>
  <TotalTime>0</TotalTime>
  <Words>309</Words>
  <Application>Microsoft Office PowerPoint</Application>
  <PresentationFormat>Широкоэкранный</PresentationFormat>
  <Paragraphs>19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JetBrains Mono</vt:lpstr>
      <vt:lpstr>Wingdings 3</vt:lpstr>
      <vt:lpstr>Ион</vt:lpstr>
      <vt:lpstr>Проект – VK business game</vt:lpstr>
      <vt:lpstr>Покупка.</vt:lpstr>
      <vt:lpstr>Продажа.</vt:lpstr>
      <vt:lpstr>Получение информации.</vt:lpstr>
      <vt:lpstr>Клавиатура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2021-04-24T09:52:46Z</dcterms:created>
  <dcterms:modified xsi:type="dcterms:W3CDTF">2021-04-24T10:20:02Z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